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  <p:sldMasterId id="2147483702" r:id="rId4"/>
  </p:sldMasterIdLst>
  <p:notesMasterIdLst>
    <p:notesMasterId r:id="rId9"/>
  </p:notesMasterIdLst>
  <p:sldIdLst>
    <p:sldId id="257" r:id="rId5"/>
    <p:sldId id="259" r:id="rId6"/>
    <p:sldId id="260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13C9F-DF94-4D14-8A5F-080541552EA6}" type="datetimeFigureOut">
              <a:rPr lang="en-GB" smtClean="0"/>
              <a:t>25/07/2014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1927F-AB6F-4683-A1CC-0C4DF175C9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393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your checklist as a guide to check for the criteria a quality slide should meet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E3309-F9F0-462E-800D-41373D767A6D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603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07109AB-2B7F-452E-81D8-00270943266C}" type="slidenum">
              <a:rPr 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23505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69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57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661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298F01-053B-427D-A2B7-CF71E18203E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125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46815-E34D-4900-864D-92745620487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B9A9-B97A-4878-A804-D9AF7BD7522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442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3BE06-1058-49C7-9F82-9946BE87CC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396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FA318-E508-4DBB-B0EE-2E5A4EB805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12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B7198-462A-4387-9D87-453520E5A58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485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0FB79-5675-4D4D-A574-346BE36C7A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12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6E3CA-4EEA-4C1F-BB3A-2344E24E9FD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3831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27356-A0CE-4531-8C8F-3D79D014F4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242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930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64EA-4456-4AE9-8241-32392795FA2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0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F0DAF-F5D4-4C5B-9E37-4AD58009C6B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997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3E190-A749-47E5-88E6-B18016006A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0103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21DDC-A4DF-4FAD-B930-D0AD169A39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8545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82918-7FDD-4339-9951-534EC14FC0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3685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70127-4F03-4E09-8D4A-3876EB3215D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007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E1451-32A5-4659-8AE9-82C54A5B419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0763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AB263-48A4-4249-9721-ADDAA0F9BB5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226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385D8-A1CF-485A-A12B-51E059789A5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7384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0937C-61F3-43F8-A729-36E7DBC3840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35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6679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5D2F4-AF0B-41A7-BB83-116032E7CF5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3061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27FB0-DBB7-4EF0-9B67-F978EEC8258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0729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EC515-F83C-40AF-BC5C-5872B40DB91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1182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E2C41-66DB-4A1F-960E-C3C307404CC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5160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AB366-B147-45B0-ABA7-E2244A30A54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914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38386-78A9-4663-B369-25D8941A8AF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4080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7CE4A0AE-DED8-4F83-B789-DB7C012F492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2205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55E67C2A-0AC6-49EB-94D1-C733C60E278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5346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8BA7180-2BE3-4F11-B6F1-F9B8CAFF710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39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62008F65-8038-4EE7-AA58-EE59CF61B2A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99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9745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603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7892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097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15391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81481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5637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4209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123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6762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5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42813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0509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F5A408"/>
                </a:solidFill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F5A408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83599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0573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0762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5295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698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32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98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06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80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42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55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4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4CAB6-3C4E-4B0D-ABF8-4EE92DF91F6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/>
              <a:t>25/07/2014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471A1-9FD0-4E32-9F90-8EA1FBE65299}" type="slidenum">
              <a:rPr lang="en-GB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73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CB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298F01-053B-427D-A2B7-CF71E18203E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59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5725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D938154A-D53B-4C71-BFA0-628D448A79E9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74978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534CAB6-3C4E-4B0D-ABF8-4EE92DF91F63}" type="datetimeFigureOut">
              <a:rPr lang="en-GB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25/07/2014</a:t>
            </a:fld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471A1-9FD0-4E32-9F90-8EA1FBE65299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2810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evaluation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TASK</a:t>
            </a:r>
            <a:endParaRPr lang="en-GB" sz="3200" dirty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Look at the following three slides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What quality criteria are NOT met? 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dirty="0" smtClean="0"/>
              <a:t>List them in the NOTES section under each the slide</a:t>
            </a:r>
          </a:p>
          <a:p>
            <a:pPr marL="514350" indent="-514350">
              <a:buAutoNum type="arabicPeriod" startAt="2"/>
            </a:pPr>
            <a:r>
              <a:rPr lang="en-US" sz="3200" dirty="0" smtClean="0"/>
              <a:t>Improve each slide to a quality slide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800" dirty="0" smtClean="0"/>
              <a:t>In the note section you can list and justify the changes you made</a:t>
            </a:r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280378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bg2"/>
            </a:gs>
            <a:gs pos="100000">
              <a:schemeClr val="accent2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533400"/>
            <a:ext cx="8305800" cy="11430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ABRASIONS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84614" y="2008415"/>
            <a:ext cx="80989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523E26">
                    <a:lumMod val="50000"/>
                  </a:srgbClr>
                </a:solidFill>
              </a:rPr>
              <a:t>Or grazes – road rash</a:t>
            </a:r>
          </a:p>
          <a:p>
            <a:endParaRPr lang="en-US" sz="2800" dirty="0">
              <a:solidFill>
                <a:srgbClr val="523E26">
                  <a:lumMod val="50000"/>
                </a:srgbClr>
              </a:solidFill>
            </a:endParaRPr>
          </a:p>
          <a:p>
            <a:r>
              <a:rPr lang="en-US" sz="2800" dirty="0">
                <a:solidFill>
                  <a:srgbClr val="523E26">
                    <a:lumMod val="50000"/>
                  </a:srgbClr>
                </a:solidFill>
              </a:rPr>
              <a:t>These are superficial wounds that people can get, generally the outermost layer of the skin is rubbed away, but no more,</a:t>
            </a:r>
          </a:p>
          <a:p>
            <a:r>
              <a:rPr lang="en-US" sz="2800" dirty="0">
                <a:solidFill>
                  <a:srgbClr val="523E26">
                    <a:lumMod val="50000"/>
                  </a:srgbClr>
                </a:solidFill>
              </a:rPr>
              <a:t>Common with children and sport players who tend to fall on the ground and then slide along the ground, </a:t>
            </a:r>
            <a:r>
              <a:rPr lang="en-US" sz="2800" dirty="0" err="1">
                <a:solidFill>
                  <a:srgbClr val="523E26">
                    <a:lumMod val="50000"/>
                  </a:srgbClr>
                </a:solidFill>
              </a:rPr>
              <a:t>eg</a:t>
            </a:r>
            <a:r>
              <a:rPr lang="en-US" sz="2800" dirty="0">
                <a:solidFill>
                  <a:srgbClr val="523E26">
                    <a:lumMod val="50000"/>
                  </a:srgbClr>
                </a:solidFill>
              </a:rPr>
              <a:t>: motor bikers.</a:t>
            </a:r>
          </a:p>
          <a:p>
            <a:r>
              <a:rPr lang="en-US" sz="2800" dirty="0">
                <a:solidFill>
                  <a:srgbClr val="523E26">
                    <a:lumMod val="50000"/>
                  </a:srgbClr>
                </a:solidFill>
              </a:rPr>
              <a:t>Prone to infection, which can cause further problems</a:t>
            </a:r>
            <a:endParaRPr lang="en-GB" sz="2800" dirty="0">
              <a:solidFill>
                <a:srgbClr val="523E26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68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latin typeface="Blackadder ITC" panose="04020505051007020D02" pitchFamily="82" charset="0"/>
              </a:rPr>
              <a:t>Calculating Percentages</a:t>
            </a:r>
            <a:endParaRPr lang="en-GB" sz="6000" dirty="0">
              <a:latin typeface="Blackadder ITC" panose="04020505051007020D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14074"/>
            <a:ext cx="10245046" cy="5229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Percent comes from Latin and means “for every 100” or “out of a hundred”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The symbol to express that a number represents a percentage is “%”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Percentages allow us to compare proportions between different sets of numbers. For example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rgbClr val="00B050"/>
                </a:solidFill>
              </a:rPr>
              <a:t>Which school has got more successful year 7 Moths students?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School A: 15 out of out 100 students achieved grade A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School B: 11 out of out 70 students got grade 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School B’s 11 students sound less impressive than school A’s 15, but is it really lower as a proportion of all the students?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School A’s result are 15/1000 or 15%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School B’s results are 11/70 or 15.7%</a:t>
            </a:r>
          </a:p>
          <a:p>
            <a:pPr marL="0" indent="0">
              <a:buNone/>
            </a:pPr>
            <a:endParaRPr lang="en-US" u="sng" dirty="0" smtClean="0">
              <a:solidFill>
                <a:srgbClr val="00B050"/>
              </a:solidFill>
            </a:endParaRPr>
          </a:p>
          <a:p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0280415" y="313422"/>
            <a:ext cx="865196" cy="83956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476" y="3039836"/>
            <a:ext cx="1767882" cy="15321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8771" y="5400675"/>
            <a:ext cx="1501762" cy="10654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6853" y="5400675"/>
            <a:ext cx="1175128" cy="103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670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hammo49-led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"/>
            <a:ext cx="440055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 descr="chammo49-led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33400"/>
            <a:ext cx="440055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Regulation of Herbs and Drugs</a:t>
            </a:r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Regulation varies from country to country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Herbs are classified as dietary supplements in United States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Manufacturers are limited in claims they can make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US Regulating Agencies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American Herbal Products Association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Natural Nutritional Foods Association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Safety with herbs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 informed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Dosage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5876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Side effects</a:t>
            </a:r>
          </a:p>
        </p:txBody>
      </p:sp>
    </p:spTree>
    <p:extLst>
      <p:ext uri="{BB962C8B-B14F-4D97-AF65-F5344CB8AC3E}">
        <p14:creationId xmlns:p14="http://schemas.microsoft.com/office/powerpoint/2010/main" val="92203279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">
  <a:themeElements>
    <a:clrScheme name="Blank 12">
      <a:dk1>
        <a:srgbClr val="2D2015"/>
      </a:dk1>
      <a:lt1>
        <a:srgbClr val="FFFFFF"/>
      </a:lt1>
      <a:dk2>
        <a:srgbClr val="523E26"/>
      </a:dk2>
      <a:lt2>
        <a:srgbClr val="DFC08D"/>
      </a:lt2>
      <a:accent1>
        <a:srgbClr val="8C7B70"/>
      </a:accent1>
      <a:accent2>
        <a:srgbClr val="8F5F2F"/>
      </a:accent2>
      <a:accent3>
        <a:srgbClr val="B3AFAC"/>
      </a:accent3>
      <a:accent4>
        <a:srgbClr val="DADADA"/>
      </a:accent4>
      <a:accent5>
        <a:srgbClr val="C5BFBB"/>
      </a:accent5>
      <a:accent6>
        <a:srgbClr val="81552A"/>
      </a:accent6>
      <a:hlink>
        <a:srgbClr val="CCB400"/>
      </a:hlink>
      <a:folHlink>
        <a:srgbClr val="8C9EA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267</Words>
  <Application>Microsoft Office PowerPoint</Application>
  <PresentationFormat>Widescreen</PresentationFormat>
  <Paragraphs>39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8" baseType="lpstr">
      <vt:lpstr>Arial</vt:lpstr>
      <vt:lpstr>Blackadder ITC</vt:lpstr>
      <vt:lpstr>Book Antiqua</vt:lpstr>
      <vt:lpstr>Calibri</vt:lpstr>
      <vt:lpstr>Calibri Light</vt:lpstr>
      <vt:lpstr>Century Gothic</vt:lpstr>
      <vt:lpstr>Tahoma</vt:lpstr>
      <vt:lpstr>Times</vt:lpstr>
      <vt:lpstr>Times New Roman</vt:lpstr>
      <vt:lpstr>Wingdings 3</vt:lpstr>
      <vt:lpstr>Custom Design</vt:lpstr>
      <vt:lpstr>2_Default Design</vt:lpstr>
      <vt:lpstr>Blank</vt:lpstr>
      <vt:lpstr>Ion</vt:lpstr>
      <vt:lpstr>Slide evaluation</vt:lpstr>
      <vt:lpstr>ABRASIONS</vt:lpstr>
      <vt:lpstr>Calculating Percentages</vt:lpstr>
      <vt:lpstr>Regulation of Herbs and Drugs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evaluation</dc:title>
  <dc:creator>User</dc:creator>
  <cp:lastModifiedBy>User</cp:lastModifiedBy>
  <cp:revision>7</cp:revision>
  <dcterms:created xsi:type="dcterms:W3CDTF">2014-07-24T07:16:03Z</dcterms:created>
  <dcterms:modified xsi:type="dcterms:W3CDTF">2014-07-25T05:52:17Z</dcterms:modified>
</cp:coreProperties>
</file>