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702" r:id="rId4"/>
  </p:sldMasterIdLst>
  <p:notesMasterIdLst>
    <p:notesMasterId r:id="rId9"/>
  </p:notesMasterIdLst>
  <p:sldIdLst>
    <p:sldId id="257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13C9F-DF94-4D14-8A5F-080541552EA6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927F-AB6F-4683-A1CC-0C4DF175C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9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your checklist as a guide to check for the criteria a quality slide should meet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3309-F9F0-462E-800D-41373D767A6D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0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7109AB-2B7F-452E-81D8-00270943266C}" type="slidenum">
              <a:rPr 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350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9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7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6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298F01-053B-427D-A2B7-CF71E18203E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2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815-E34D-4900-864D-92745620487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9A9-B97A-4878-A804-D9AF7BD7522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42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BE06-1058-49C7-9F82-9946BE87CC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96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A318-E508-4DBB-B0EE-2E5A4EB805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12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7198-462A-4387-9D87-453520E5A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8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FB79-5675-4D4D-A574-346BE36C7A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1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E3CA-4EEA-4C1F-BB3A-2344E24E9F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83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7356-A0CE-4531-8C8F-3D79D014F4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4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930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64EA-4456-4AE9-8241-32392795F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0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0DAF-F5D4-4C5B-9E37-4AD58009C6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97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E190-A749-47E5-88E6-B18016006A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10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DDC-A4DF-4FAD-B930-D0AD169A3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4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2918-7FDD-4339-9951-534EC14FC0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68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70127-4F03-4E09-8D4A-3876EB3215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0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E1451-32A5-4659-8AE9-82C54A5B41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76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AB263-48A4-4249-9721-ADDAA0F9BB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22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385D8-A1CF-485A-A12B-51E059789A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8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0937C-61F3-43F8-A729-36E7DBC384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67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5D2F4-AF0B-41A7-BB83-116032E7CF5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06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27FB0-DBB7-4EF0-9B67-F978EEC8258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72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C515-F83C-40AF-BC5C-5872B40DB9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18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2C41-66DB-4A1F-960E-C3C307404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160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AB366-B147-45B0-ABA7-E2244A30A5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1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8386-78A9-4663-B369-25D8941A8A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080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CE4A0AE-DED8-4F83-B789-DB7C012F49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205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5E67C2A-0AC6-49EB-94D1-C733C60E27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346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8BA7180-2BE3-4F11-B6F1-F9B8CAFF71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2008F65-8038-4EE7-AA58-EE59CF61B2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9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745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03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8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97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53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148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637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20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123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76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5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281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050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5A408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5A408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3599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573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762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295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98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2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8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CAB6-3C4E-4B0D-ABF8-4EE92DF91F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25/07/2014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71A1-9FD0-4E32-9F90-8EA1FBE652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CB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298F01-053B-427D-A2B7-CF71E18203E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9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5725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938154A-D53B-4C71-BFA0-628D448A79E9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497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34CAB6-3C4E-4B0D-ABF8-4EE92DF91F63}" type="datetimeFigureOut">
              <a:rPr lang="en-GB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25/07/2014</a:t>
            </a:fld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71A1-9FD0-4E32-9F90-8EA1FBE65299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81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evaluation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TASK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Look at the following three slides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quality criteria are NOT met?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List them in the NOTES section under each the slide</a:t>
            </a:r>
          </a:p>
          <a:p>
            <a:pPr marL="514350" indent="-514350">
              <a:buAutoNum type="arabicPeriod" startAt="2"/>
            </a:pPr>
            <a:r>
              <a:rPr lang="en-US" sz="3200" dirty="0" smtClean="0"/>
              <a:t>Improve each slide to a quality slide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 smtClean="0"/>
              <a:t>In the note section you can list and justify the changes you made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8037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bg2"/>
            </a:gs>
            <a:gs pos="100000">
              <a:schemeClr val="accent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533400"/>
            <a:ext cx="83058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ABRASIONS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4614" y="2008415"/>
            <a:ext cx="8098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23E26">
                    <a:lumMod val="50000"/>
                  </a:srgbClr>
                </a:solidFill>
              </a:rPr>
              <a:t>Or grazes – road rash</a:t>
            </a:r>
          </a:p>
          <a:p>
            <a:endParaRPr lang="en-US" sz="2800" dirty="0">
              <a:solidFill>
                <a:srgbClr val="523E26">
                  <a:lumMod val="50000"/>
                </a:srgbClr>
              </a:solidFill>
            </a:endParaRPr>
          </a:p>
          <a:p>
            <a:r>
              <a:rPr lang="en-US" sz="2800" dirty="0">
                <a:solidFill>
                  <a:srgbClr val="523E26">
                    <a:lumMod val="50000"/>
                  </a:srgbClr>
                </a:solidFill>
              </a:rPr>
              <a:t>These are superficial wounds that people can get, generally the outermost layer of the skin is rubbed away, but no more,</a:t>
            </a:r>
          </a:p>
          <a:p>
            <a:r>
              <a:rPr lang="en-US" sz="2800" dirty="0">
                <a:solidFill>
                  <a:srgbClr val="523E26">
                    <a:lumMod val="50000"/>
                  </a:srgbClr>
                </a:solidFill>
              </a:rPr>
              <a:t>Common with children and sport players who tend to fall on the ground and then slide along the ground, </a:t>
            </a:r>
            <a:r>
              <a:rPr lang="en-US" sz="2800" dirty="0" err="1">
                <a:solidFill>
                  <a:srgbClr val="523E26">
                    <a:lumMod val="50000"/>
                  </a:srgbClr>
                </a:solidFill>
              </a:rPr>
              <a:t>eg</a:t>
            </a:r>
            <a:r>
              <a:rPr lang="en-US" sz="2800" dirty="0">
                <a:solidFill>
                  <a:srgbClr val="523E26">
                    <a:lumMod val="50000"/>
                  </a:srgbClr>
                </a:solidFill>
              </a:rPr>
              <a:t>: motor bikers.</a:t>
            </a:r>
          </a:p>
          <a:p>
            <a:r>
              <a:rPr lang="en-US" sz="2800" dirty="0">
                <a:solidFill>
                  <a:srgbClr val="523E26">
                    <a:lumMod val="50000"/>
                  </a:srgbClr>
                </a:solidFill>
              </a:rPr>
              <a:t>Prone to infection, which can cause further problems</a:t>
            </a:r>
            <a:endParaRPr lang="en-GB" sz="2800" dirty="0">
              <a:solidFill>
                <a:srgbClr val="523E2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8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Blackadder ITC" panose="04020505051007020D02" pitchFamily="82" charset="0"/>
              </a:rPr>
              <a:t>Calculating Percentages</a:t>
            </a:r>
            <a:endParaRPr lang="en-GB" sz="6000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4074"/>
            <a:ext cx="10245046" cy="522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Percent comes from Latin and means “for every 100” or “out of a hundred”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The symbol to express that a number represents a percentage is “%”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Percentages allow us to compare proportions between different sets of numbers. For example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Which school has got more successful year 7 Moths students?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School A: 15 out of out 100 students achieved grade 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School B: 11 out of out 70 students got grade 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School B’s 11 students sound less impressive than school A’s 15, but is it really lower as a proportion of all the students?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School A’s result are 15/1000 or 15%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School B’s results are 11/70 or 15.7%</a:t>
            </a: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80415" y="313422"/>
            <a:ext cx="865196" cy="839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76" y="3039836"/>
            <a:ext cx="1767882" cy="15321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771" y="5400675"/>
            <a:ext cx="1501762" cy="1065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6853" y="5400675"/>
            <a:ext cx="1175128" cy="103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7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hammo49-l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44005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chammo49-l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44005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Regulation of Herbs and Drugs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Regulation varies from country to country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Herbs are classified as dietary supplements in United States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Manufacturers are limited in claims they can make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 Regulating Agencies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American Herbal Products Association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Natural Nutritional Foods Association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Safety with herbs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 informed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Dosage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5876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Side effects</a:t>
            </a:r>
          </a:p>
        </p:txBody>
      </p:sp>
    </p:spTree>
    <p:extLst>
      <p:ext uri="{BB962C8B-B14F-4D97-AF65-F5344CB8AC3E}">
        <p14:creationId xmlns:p14="http://schemas.microsoft.com/office/powerpoint/2010/main" val="9220327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267</Words>
  <Application>Microsoft Office PowerPoint</Application>
  <PresentationFormat>Widescreen</PresentationFormat>
  <Paragraphs>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Blackadder ITC</vt:lpstr>
      <vt:lpstr>Book Antiqua</vt:lpstr>
      <vt:lpstr>Calibri</vt:lpstr>
      <vt:lpstr>Calibri Light</vt:lpstr>
      <vt:lpstr>Century Gothic</vt:lpstr>
      <vt:lpstr>Tahoma</vt:lpstr>
      <vt:lpstr>Times</vt:lpstr>
      <vt:lpstr>Times New Roman</vt:lpstr>
      <vt:lpstr>Wingdings 3</vt:lpstr>
      <vt:lpstr>Custom Design</vt:lpstr>
      <vt:lpstr>2_Default Design</vt:lpstr>
      <vt:lpstr>Blank</vt:lpstr>
      <vt:lpstr>Ion</vt:lpstr>
      <vt:lpstr>Slide evaluation</vt:lpstr>
      <vt:lpstr>ABRASIONS</vt:lpstr>
      <vt:lpstr>Calculating Percentages</vt:lpstr>
      <vt:lpstr>Regulation of Herbs and Drugs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evaluation</dc:title>
  <dc:creator>User</dc:creator>
  <cp:lastModifiedBy>User</cp:lastModifiedBy>
  <cp:revision>7</cp:revision>
  <dcterms:created xsi:type="dcterms:W3CDTF">2014-07-24T07:16:03Z</dcterms:created>
  <dcterms:modified xsi:type="dcterms:W3CDTF">2014-07-25T05:52:17Z</dcterms:modified>
</cp:coreProperties>
</file>