
<file path=[Content_Types].xml><?xml version="1.0" encoding="utf-8"?>
<Types xmlns="http://schemas.openxmlformats.org/package/2006/content-types">
  <Default Extension="png" ContentType="image/png"/>
  <Default Extension="MOV" ContentType="video/quicktime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6EA766-0F31-4ADE-8BA7-72D1FA0EA4FB}">
          <p14:sldIdLst>
            <p14:sldId id="256"/>
            <p14:sldId id="257"/>
            <p14:sldId id="258"/>
            <p14:sldId id="259"/>
            <p14:sldId id="260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8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82457A-5A79-45F0-A3BF-4A58211C6FBB}" type="datetimeFigureOut">
              <a:rPr lang="en-CA" smtClean="0"/>
              <a:t>2014-02-15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82FF7-DCD1-433F-8C77-1C38E0DB4D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579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This is a cactus</a:t>
            </a:r>
            <a:r>
              <a:rPr lang="en-CA" baseline="0" dirty="0" smtClean="0"/>
              <a:t> in California.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82FF7-DCD1-433F-8C77-1C38E0DB4DE5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0091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C535-C30F-4BE2-9645-044C8837D886}" type="datetimeFigureOut">
              <a:rPr lang="en-CA" smtClean="0"/>
              <a:t>2014-02-15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4BD5-34D8-4319-91FA-8A43C755441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9940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C535-C30F-4BE2-9645-044C8837D886}" type="datetimeFigureOut">
              <a:rPr lang="en-CA" smtClean="0"/>
              <a:t>2014-02-15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4BD5-34D8-4319-91FA-8A43C755441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6570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C535-C30F-4BE2-9645-044C8837D886}" type="datetimeFigureOut">
              <a:rPr lang="en-CA" smtClean="0"/>
              <a:t>2014-02-15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4BD5-34D8-4319-91FA-8A43C755441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597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C535-C30F-4BE2-9645-044C8837D886}" type="datetimeFigureOut">
              <a:rPr lang="en-CA" smtClean="0"/>
              <a:t>2014-02-15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4BD5-34D8-4319-91FA-8A43C755441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5619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C535-C30F-4BE2-9645-044C8837D886}" type="datetimeFigureOut">
              <a:rPr lang="en-CA" smtClean="0"/>
              <a:t>2014-02-15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4BD5-34D8-4319-91FA-8A43C755441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2845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C535-C30F-4BE2-9645-044C8837D886}" type="datetimeFigureOut">
              <a:rPr lang="en-CA" smtClean="0"/>
              <a:t>2014-02-15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4BD5-34D8-4319-91FA-8A43C755441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1521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C535-C30F-4BE2-9645-044C8837D886}" type="datetimeFigureOut">
              <a:rPr lang="en-CA" smtClean="0"/>
              <a:t>2014-02-15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4BD5-34D8-4319-91FA-8A43C755441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7767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C535-C30F-4BE2-9645-044C8837D886}" type="datetimeFigureOut">
              <a:rPr lang="en-CA" smtClean="0"/>
              <a:t>2014-02-15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4BD5-34D8-4319-91FA-8A43C755441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7192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C535-C30F-4BE2-9645-044C8837D886}" type="datetimeFigureOut">
              <a:rPr lang="en-CA" smtClean="0"/>
              <a:t>2014-02-15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4BD5-34D8-4319-91FA-8A43C755441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1573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C535-C30F-4BE2-9645-044C8837D886}" type="datetimeFigureOut">
              <a:rPr lang="en-CA" smtClean="0"/>
              <a:t>2014-02-15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4BD5-34D8-4319-91FA-8A43C755441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5287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C535-C30F-4BE2-9645-044C8837D886}" type="datetimeFigureOut">
              <a:rPr lang="en-CA" smtClean="0"/>
              <a:t>2014-02-15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4BD5-34D8-4319-91FA-8A43C755441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8025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C535-C30F-4BE2-9645-044C8837D886}" type="datetimeFigureOut">
              <a:rPr lang="en-CA" smtClean="0"/>
              <a:t>2014-02-15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E4BD5-34D8-4319-91FA-8A43C755441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1813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PowerPoint</a:t>
            </a:r>
            <a:r>
              <a:rPr lang="en-CA" dirty="0"/>
              <a:t>®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Getting Started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5013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New Slide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This is the </a:t>
            </a:r>
            <a:r>
              <a:rPr lang="en-CA" dirty="0" smtClean="0">
                <a:solidFill>
                  <a:srgbClr val="FF0000"/>
                </a:solidFill>
              </a:rPr>
              <a:t>new slide </a:t>
            </a:r>
            <a:r>
              <a:rPr lang="en-CA" dirty="0" smtClean="0"/>
              <a:t>with text.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7621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My Photo</a:t>
            </a:r>
            <a:endParaRPr lang="en-CA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6267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My Video</a:t>
            </a:r>
            <a:endParaRPr lang="en-CA" dirty="0"/>
          </a:p>
        </p:txBody>
      </p:sp>
      <p:pic>
        <p:nvPicPr>
          <p:cNvPr id="4" name="Video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35200" y="1825625"/>
            <a:ext cx="7723188" cy="4351338"/>
          </a:xfrm>
        </p:spPr>
      </p:pic>
    </p:spTree>
    <p:extLst>
      <p:ext uri="{BB962C8B-B14F-4D97-AF65-F5344CB8AC3E}">
        <p14:creationId xmlns:p14="http://schemas.microsoft.com/office/powerpoint/2010/main" val="18111244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Two Images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Before</a:t>
            </a:r>
            <a:endParaRPr lang="en-CA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89" y="2505075"/>
            <a:ext cx="4912784" cy="3684588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A" dirty="0" smtClean="0"/>
              <a:t>After</a:t>
            </a:r>
            <a:endParaRPr lang="en-CA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402" y="2505075"/>
            <a:ext cx="4912784" cy="3684588"/>
          </a:xfrm>
        </p:spPr>
      </p:pic>
    </p:spTree>
    <p:extLst>
      <p:ext uri="{BB962C8B-B14F-4D97-AF65-F5344CB8AC3E}">
        <p14:creationId xmlns:p14="http://schemas.microsoft.com/office/powerpoint/2010/main" val="161177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CA" dirty="0" smtClean="0"/>
              <a:t>The End</a:t>
            </a:r>
            <a:endParaRPr lang="en-CA" dirty="0"/>
          </a:p>
        </p:txBody>
      </p:sp>
      <p:sp>
        <p:nvSpPr>
          <p:cNvPr id="9" name="Smiley Face 8"/>
          <p:cNvSpPr/>
          <p:nvPr/>
        </p:nvSpPr>
        <p:spPr>
          <a:xfrm>
            <a:off x="5638800" y="3972719"/>
            <a:ext cx="914400" cy="914400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324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32</Words>
  <PresentationFormat>Widescreen</PresentationFormat>
  <Paragraphs>12</Paragraphs>
  <Slides>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PowerPoint®</vt:lpstr>
      <vt:lpstr>New Slide</vt:lpstr>
      <vt:lpstr>My Photo</vt:lpstr>
      <vt:lpstr>My Video</vt:lpstr>
      <vt:lpstr>Two Images</vt:lpstr>
      <vt:lpstr>The End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2014-02-15T17:37:50Z</dcterms:created>
  <dcterms:modified xsi:type="dcterms:W3CDTF">2014-02-16T00:20:16Z</dcterms:modified>
</cp:coreProperties>
</file>