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260" r:id="rId4"/>
    <p:sldId id="257" r:id="rId5"/>
    <p:sldId id="261" r:id="rId6"/>
    <p:sldId id="262" r:id="rId7"/>
    <p:sldId id="258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1095" autoAdjust="0"/>
  </p:normalViewPr>
  <p:slideViewPr>
    <p:cSldViewPr>
      <p:cViewPr varScale="1">
        <p:scale>
          <a:sx n="81" d="100"/>
          <a:sy n="81" d="100"/>
        </p:scale>
        <p:origin x="8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A7881-7A8D-4135-A441-6BDF26ACBA84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72410CE5-617C-4CC9-9EC9-FE17464E60F1}">
      <dgm:prSet/>
      <dgm:spPr/>
      <dgm:t>
        <a:bodyPr/>
        <a:lstStyle/>
        <a:p>
          <a:pPr algn="l" rtl="0"/>
          <a:r>
            <a:rPr lang="en-US" dirty="0" smtClean="0"/>
            <a:t>Develop skills in use MSPP</a:t>
          </a:r>
          <a:endParaRPr lang="en-GB" dirty="0"/>
        </a:p>
      </dgm:t>
    </dgm:pt>
    <dgm:pt modelId="{8BA900CD-3567-47A1-9072-E2D103A27E0C}" type="parTrans" cxnId="{00B0BC5B-EDBB-4FAD-9ACD-2200062D3D58}">
      <dgm:prSet/>
      <dgm:spPr/>
      <dgm:t>
        <a:bodyPr/>
        <a:lstStyle/>
        <a:p>
          <a:endParaRPr lang="en-GB"/>
        </a:p>
      </dgm:t>
    </dgm:pt>
    <dgm:pt modelId="{E93615FA-B07C-4527-BC1B-920856A60936}" type="sibTrans" cxnId="{00B0BC5B-EDBB-4FAD-9ACD-2200062D3D58}">
      <dgm:prSet/>
      <dgm:spPr/>
      <dgm:t>
        <a:bodyPr/>
        <a:lstStyle/>
        <a:p>
          <a:endParaRPr lang="en-GB"/>
        </a:p>
      </dgm:t>
    </dgm:pt>
    <dgm:pt modelId="{B35FEAEA-A1C4-4226-B487-2F65A0BDE92E}">
      <dgm:prSet/>
      <dgm:spPr/>
      <dgm:t>
        <a:bodyPr/>
        <a:lstStyle/>
        <a:p>
          <a:pPr rtl="0"/>
          <a:r>
            <a:rPr lang="en-US" smtClean="0"/>
            <a:t>Plan using PP in a session</a:t>
          </a:r>
          <a:endParaRPr lang="en-GB"/>
        </a:p>
      </dgm:t>
    </dgm:pt>
    <dgm:pt modelId="{C4E73474-F868-4E93-B327-839E6758827F}" type="parTrans" cxnId="{68F09687-EB76-48FF-8CE0-E54A2521E8C7}">
      <dgm:prSet/>
      <dgm:spPr/>
      <dgm:t>
        <a:bodyPr/>
        <a:lstStyle/>
        <a:p>
          <a:endParaRPr lang="en-GB"/>
        </a:p>
      </dgm:t>
    </dgm:pt>
    <dgm:pt modelId="{DFFD5FE1-5093-45CC-9B5F-4A28965A96E4}" type="sibTrans" cxnId="{68F09687-EB76-48FF-8CE0-E54A2521E8C7}">
      <dgm:prSet/>
      <dgm:spPr/>
      <dgm:t>
        <a:bodyPr/>
        <a:lstStyle/>
        <a:p>
          <a:endParaRPr lang="en-GB"/>
        </a:p>
      </dgm:t>
    </dgm:pt>
    <dgm:pt modelId="{878F38DB-FA47-4D5C-89A0-6BAAC9F01D9B}">
      <dgm:prSet/>
      <dgm:spPr/>
      <dgm:t>
        <a:bodyPr/>
        <a:lstStyle/>
        <a:p>
          <a:pPr algn="r" rtl="0"/>
          <a:r>
            <a:rPr lang="en-US" dirty="0" smtClean="0"/>
            <a:t>Design slides</a:t>
          </a:r>
          <a:endParaRPr lang="en-GB" dirty="0"/>
        </a:p>
      </dgm:t>
    </dgm:pt>
    <dgm:pt modelId="{3F567D32-8B1D-4B69-8F53-B9675A2FA50A}" type="parTrans" cxnId="{D92E4657-176C-472B-8E23-1A202E0A7AB4}">
      <dgm:prSet/>
      <dgm:spPr/>
      <dgm:t>
        <a:bodyPr/>
        <a:lstStyle/>
        <a:p>
          <a:endParaRPr lang="en-GB"/>
        </a:p>
      </dgm:t>
    </dgm:pt>
    <dgm:pt modelId="{1E1C2CD3-548F-41EB-8E65-4C7E04D5CD66}" type="sibTrans" cxnId="{D92E4657-176C-472B-8E23-1A202E0A7AB4}">
      <dgm:prSet/>
      <dgm:spPr/>
      <dgm:t>
        <a:bodyPr/>
        <a:lstStyle/>
        <a:p>
          <a:endParaRPr lang="en-GB"/>
        </a:p>
      </dgm:t>
    </dgm:pt>
    <dgm:pt modelId="{757AB7A6-1A4B-4530-BC16-27DD5ED94579}">
      <dgm:prSet/>
      <dgm:spPr/>
      <dgm:t>
        <a:bodyPr/>
        <a:lstStyle/>
        <a:p>
          <a:pPr algn="ctr" rtl="0"/>
          <a:r>
            <a:rPr lang="en-US" dirty="0" smtClean="0"/>
            <a:t>Use PP in session</a:t>
          </a:r>
          <a:endParaRPr lang="en-GB" dirty="0"/>
        </a:p>
      </dgm:t>
    </dgm:pt>
    <dgm:pt modelId="{712279F8-3D58-4D87-A287-CAB78F826A33}" type="parTrans" cxnId="{0BD5E7FB-D06F-498B-A208-33B93E46E3B2}">
      <dgm:prSet/>
      <dgm:spPr/>
      <dgm:t>
        <a:bodyPr/>
        <a:lstStyle/>
        <a:p>
          <a:endParaRPr lang="en-GB"/>
        </a:p>
      </dgm:t>
    </dgm:pt>
    <dgm:pt modelId="{E36EE15A-2DB0-41A2-8E15-42187158177E}" type="sibTrans" cxnId="{0BD5E7FB-D06F-498B-A208-33B93E46E3B2}">
      <dgm:prSet/>
      <dgm:spPr/>
      <dgm:t>
        <a:bodyPr/>
        <a:lstStyle/>
        <a:p>
          <a:endParaRPr lang="en-GB"/>
        </a:p>
      </dgm:t>
    </dgm:pt>
    <dgm:pt modelId="{69C8BC24-4115-4CBC-8DA7-23C3559EF7BC}" type="pres">
      <dgm:prSet presAssocID="{C77A7881-7A8D-4135-A441-6BDF26ACBA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2D50FB-9584-4195-AE5D-2C6B4FB52786}" type="pres">
      <dgm:prSet presAssocID="{757AB7A6-1A4B-4530-BC16-27DD5ED94579}" presName="boxAndChildren" presStyleCnt="0"/>
      <dgm:spPr/>
    </dgm:pt>
    <dgm:pt modelId="{E9BAA4A3-4EF4-4D78-8D2C-17FC83C18786}" type="pres">
      <dgm:prSet presAssocID="{757AB7A6-1A4B-4530-BC16-27DD5ED94579}" presName="parentTextBox" presStyleLbl="node1" presStyleIdx="0" presStyleCnt="4"/>
      <dgm:spPr/>
      <dgm:t>
        <a:bodyPr/>
        <a:lstStyle/>
        <a:p>
          <a:endParaRPr lang="en-US"/>
        </a:p>
      </dgm:t>
    </dgm:pt>
    <dgm:pt modelId="{1DE91F96-309C-461C-A211-EFF5A2D425A3}" type="pres">
      <dgm:prSet presAssocID="{1E1C2CD3-548F-41EB-8E65-4C7E04D5CD66}" presName="sp" presStyleCnt="0"/>
      <dgm:spPr/>
    </dgm:pt>
    <dgm:pt modelId="{96FF7E95-C646-4D71-8884-931C8CB99DE9}" type="pres">
      <dgm:prSet presAssocID="{878F38DB-FA47-4D5C-89A0-6BAAC9F01D9B}" presName="arrowAndChildren" presStyleCnt="0"/>
      <dgm:spPr/>
    </dgm:pt>
    <dgm:pt modelId="{DACA6864-D2B1-4D52-B894-9FB230F1AC79}" type="pres">
      <dgm:prSet presAssocID="{878F38DB-FA47-4D5C-89A0-6BAAC9F01D9B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21CDEB3D-147D-42F9-97E1-728A060D6DF0}" type="pres">
      <dgm:prSet presAssocID="{DFFD5FE1-5093-45CC-9B5F-4A28965A96E4}" presName="sp" presStyleCnt="0"/>
      <dgm:spPr/>
    </dgm:pt>
    <dgm:pt modelId="{3D0485D5-ECEC-42AC-A062-9DCF5B78B448}" type="pres">
      <dgm:prSet presAssocID="{B35FEAEA-A1C4-4226-B487-2F65A0BDE92E}" presName="arrowAndChildren" presStyleCnt="0"/>
      <dgm:spPr/>
    </dgm:pt>
    <dgm:pt modelId="{48420C4E-5F4F-4D62-BA7D-6E272321205E}" type="pres">
      <dgm:prSet presAssocID="{B35FEAEA-A1C4-4226-B487-2F65A0BDE92E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F1159147-B51C-4C42-A909-D91ABC348242}" type="pres">
      <dgm:prSet presAssocID="{E93615FA-B07C-4527-BC1B-920856A60936}" presName="sp" presStyleCnt="0"/>
      <dgm:spPr/>
    </dgm:pt>
    <dgm:pt modelId="{D4BFEF97-EC99-4631-B12B-8C878226D603}" type="pres">
      <dgm:prSet presAssocID="{72410CE5-617C-4CC9-9EC9-FE17464E60F1}" presName="arrowAndChildren" presStyleCnt="0"/>
      <dgm:spPr/>
    </dgm:pt>
    <dgm:pt modelId="{B3D0342F-AF18-4EA7-8F6B-93861211A318}" type="pres">
      <dgm:prSet presAssocID="{72410CE5-617C-4CC9-9EC9-FE17464E60F1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DE943EC3-661B-4024-ABC2-C0582C6F9695}" type="presOf" srcId="{757AB7A6-1A4B-4530-BC16-27DD5ED94579}" destId="{E9BAA4A3-4EF4-4D78-8D2C-17FC83C18786}" srcOrd="0" destOrd="0" presId="urn:microsoft.com/office/officeart/2005/8/layout/process4"/>
    <dgm:cxn modelId="{68F09687-EB76-48FF-8CE0-E54A2521E8C7}" srcId="{C77A7881-7A8D-4135-A441-6BDF26ACBA84}" destId="{B35FEAEA-A1C4-4226-B487-2F65A0BDE92E}" srcOrd="1" destOrd="0" parTransId="{C4E73474-F868-4E93-B327-839E6758827F}" sibTransId="{DFFD5FE1-5093-45CC-9B5F-4A28965A96E4}"/>
    <dgm:cxn modelId="{4C0ECA44-4186-4853-9272-BE508E5D016F}" type="presOf" srcId="{72410CE5-617C-4CC9-9EC9-FE17464E60F1}" destId="{B3D0342F-AF18-4EA7-8F6B-93861211A318}" srcOrd="0" destOrd="0" presId="urn:microsoft.com/office/officeart/2005/8/layout/process4"/>
    <dgm:cxn modelId="{D92E4657-176C-472B-8E23-1A202E0A7AB4}" srcId="{C77A7881-7A8D-4135-A441-6BDF26ACBA84}" destId="{878F38DB-FA47-4D5C-89A0-6BAAC9F01D9B}" srcOrd="2" destOrd="0" parTransId="{3F567D32-8B1D-4B69-8F53-B9675A2FA50A}" sibTransId="{1E1C2CD3-548F-41EB-8E65-4C7E04D5CD66}"/>
    <dgm:cxn modelId="{0E0167AB-6C7C-42FE-AA76-195C3F73B9B0}" type="presOf" srcId="{B35FEAEA-A1C4-4226-B487-2F65A0BDE92E}" destId="{48420C4E-5F4F-4D62-BA7D-6E272321205E}" srcOrd="0" destOrd="0" presId="urn:microsoft.com/office/officeart/2005/8/layout/process4"/>
    <dgm:cxn modelId="{75AB6C1A-F60C-4BC0-80C6-E10F3330ABD4}" type="presOf" srcId="{878F38DB-FA47-4D5C-89A0-6BAAC9F01D9B}" destId="{DACA6864-D2B1-4D52-B894-9FB230F1AC79}" srcOrd="0" destOrd="0" presId="urn:microsoft.com/office/officeart/2005/8/layout/process4"/>
    <dgm:cxn modelId="{00B0BC5B-EDBB-4FAD-9ACD-2200062D3D58}" srcId="{C77A7881-7A8D-4135-A441-6BDF26ACBA84}" destId="{72410CE5-617C-4CC9-9EC9-FE17464E60F1}" srcOrd="0" destOrd="0" parTransId="{8BA900CD-3567-47A1-9072-E2D103A27E0C}" sibTransId="{E93615FA-B07C-4527-BC1B-920856A60936}"/>
    <dgm:cxn modelId="{0BD5E7FB-D06F-498B-A208-33B93E46E3B2}" srcId="{C77A7881-7A8D-4135-A441-6BDF26ACBA84}" destId="{757AB7A6-1A4B-4530-BC16-27DD5ED94579}" srcOrd="3" destOrd="0" parTransId="{712279F8-3D58-4D87-A287-CAB78F826A33}" sibTransId="{E36EE15A-2DB0-41A2-8E15-42187158177E}"/>
    <dgm:cxn modelId="{D8297EB5-64B2-45C7-B379-C0654E5AC6DD}" type="presOf" srcId="{C77A7881-7A8D-4135-A441-6BDF26ACBA84}" destId="{69C8BC24-4115-4CBC-8DA7-23C3559EF7BC}" srcOrd="0" destOrd="0" presId="urn:microsoft.com/office/officeart/2005/8/layout/process4"/>
    <dgm:cxn modelId="{D93AC3B5-1DF0-4F4E-850C-57F871E33B6E}" type="presParOf" srcId="{69C8BC24-4115-4CBC-8DA7-23C3559EF7BC}" destId="{262D50FB-9584-4195-AE5D-2C6B4FB52786}" srcOrd="0" destOrd="0" presId="urn:microsoft.com/office/officeart/2005/8/layout/process4"/>
    <dgm:cxn modelId="{B8D77CF5-EEFD-4D9A-8C3A-D0D64D841037}" type="presParOf" srcId="{262D50FB-9584-4195-AE5D-2C6B4FB52786}" destId="{E9BAA4A3-4EF4-4D78-8D2C-17FC83C18786}" srcOrd="0" destOrd="0" presId="urn:microsoft.com/office/officeart/2005/8/layout/process4"/>
    <dgm:cxn modelId="{D9C126D2-837A-4686-BA83-F7CE91A5575C}" type="presParOf" srcId="{69C8BC24-4115-4CBC-8DA7-23C3559EF7BC}" destId="{1DE91F96-309C-461C-A211-EFF5A2D425A3}" srcOrd="1" destOrd="0" presId="urn:microsoft.com/office/officeart/2005/8/layout/process4"/>
    <dgm:cxn modelId="{0BECDC5F-8F0C-485F-9742-8F1637414CA7}" type="presParOf" srcId="{69C8BC24-4115-4CBC-8DA7-23C3559EF7BC}" destId="{96FF7E95-C646-4D71-8884-931C8CB99DE9}" srcOrd="2" destOrd="0" presId="urn:microsoft.com/office/officeart/2005/8/layout/process4"/>
    <dgm:cxn modelId="{9C9A6041-5959-486F-8059-DA52F253B6E5}" type="presParOf" srcId="{96FF7E95-C646-4D71-8884-931C8CB99DE9}" destId="{DACA6864-D2B1-4D52-B894-9FB230F1AC79}" srcOrd="0" destOrd="0" presId="urn:microsoft.com/office/officeart/2005/8/layout/process4"/>
    <dgm:cxn modelId="{D4E838FF-8524-4FAD-AF8B-F997426FAFB9}" type="presParOf" srcId="{69C8BC24-4115-4CBC-8DA7-23C3559EF7BC}" destId="{21CDEB3D-147D-42F9-97E1-728A060D6DF0}" srcOrd="3" destOrd="0" presId="urn:microsoft.com/office/officeart/2005/8/layout/process4"/>
    <dgm:cxn modelId="{57562C1F-1F1C-41B2-A3D6-2E223F31AB2B}" type="presParOf" srcId="{69C8BC24-4115-4CBC-8DA7-23C3559EF7BC}" destId="{3D0485D5-ECEC-42AC-A062-9DCF5B78B448}" srcOrd="4" destOrd="0" presId="urn:microsoft.com/office/officeart/2005/8/layout/process4"/>
    <dgm:cxn modelId="{0B030E75-523D-4FA6-B367-D62628CEBB5C}" type="presParOf" srcId="{3D0485D5-ECEC-42AC-A062-9DCF5B78B448}" destId="{48420C4E-5F4F-4D62-BA7D-6E272321205E}" srcOrd="0" destOrd="0" presId="urn:microsoft.com/office/officeart/2005/8/layout/process4"/>
    <dgm:cxn modelId="{A2C266C5-7D94-43F1-9D1B-7C0575B998CA}" type="presParOf" srcId="{69C8BC24-4115-4CBC-8DA7-23C3559EF7BC}" destId="{F1159147-B51C-4C42-A909-D91ABC348242}" srcOrd="5" destOrd="0" presId="urn:microsoft.com/office/officeart/2005/8/layout/process4"/>
    <dgm:cxn modelId="{CB36015F-A41F-4052-ABE6-317C92BF241D}" type="presParOf" srcId="{69C8BC24-4115-4CBC-8DA7-23C3559EF7BC}" destId="{D4BFEF97-EC99-4631-B12B-8C878226D603}" srcOrd="6" destOrd="0" presId="urn:microsoft.com/office/officeart/2005/8/layout/process4"/>
    <dgm:cxn modelId="{4DD6FD22-AAB2-4042-B7FE-6D031A36ED81}" type="presParOf" srcId="{D4BFEF97-EC99-4631-B12B-8C878226D603}" destId="{B3D0342F-AF18-4EA7-8F6B-93861211A31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AA4A3-4EF4-4D78-8D2C-17FC83C18786}">
      <dsp:nvSpPr>
        <dsp:cNvPr id="0" name=""/>
        <dsp:cNvSpPr/>
      </dsp:nvSpPr>
      <dsp:spPr>
        <a:xfrm>
          <a:off x="0" y="3937532"/>
          <a:ext cx="7499350" cy="8614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Use PP in session</a:t>
          </a:r>
          <a:endParaRPr lang="en-GB" sz="3000" kern="1200" dirty="0"/>
        </a:p>
      </dsp:txBody>
      <dsp:txXfrm>
        <a:off x="0" y="3937532"/>
        <a:ext cx="7499350" cy="861435"/>
      </dsp:txXfrm>
    </dsp:sp>
    <dsp:sp modelId="{DACA6864-D2B1-4D52-B894-9FB230F1AC79}">
      <dsp:nvSpPr>
        <dsp:cNvPr id="0" name=""/>
        <dsp:cNvSpPr/>
      </dsp:nvSpPr>
      <dsp:spPr>
        <a:xfrm rot="10800000">
          <a:off x="0" y="2625565"/>
          <a:ext cx="7499350" cy="132488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Design slides</a:t>
          </a:r>
          <a:endParaRPr lang="en-GB" sz="3000" kern="1200" dirty="0"/>
        </a:p>
      </dsp:txBody>
      <dsp:txXfrm rot="10800000">
        <a:off x="0" y="2625565"/>
        <a:ext cx="7499350" cy="860872"/>
      </dsp:txXfrm>
    </dsp:sp>
    <dsp:sp modelId="{48420C4E-5F4F-4D62-BA7D-6E272321205E}">
      <dsp:nvSpPr>
        <dsp:cNvPr id="0" name=""/>
        <dsp:cNvSpPr/>
      </dsp:nvSpPr>
      <dsp:spPr>
        <a:xfrm rot="10800000">
          <a:off x="0" y="1313598"/>
          <a:ext cx="7499350" cy="132488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Plan using PP in a session</a:t>
          </a:r>
          <a:endParaRPr lang="en-GB" sz="3000" kern="1200"/>
        </a:p>
      </dsp:txBody>
      <dsp:txXfrm rot="10800000">
        <a:off x="0" y="1313598"/>
        <a:ext cx="7499350" cy="860872"/>
      </dsp:txXfrm>
    </dsp:sp>
    <dsp:sp modelId="{B3D0342F-AF18-4EA7-8F6B-93861211A318}">
      <dsp:nvSpPr>
        <dsp:cNvPr id="0" name=""/>
        <dsp:cNvSpPr/>
      </dsp:nvSpPr>
      <dsp:spPr>
        <a:xfrm rot="10800000">
          <a:off x="0" y="1632"/>
          <a:ext cx="7499350" cy="1324888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Develop skills in use MSPP</a:t>
          </a:r>
          <a:endParaRPr lang="en-GB" sz="3000" kern="1200" dirty="0"/>
        </a:p>
      </dsp:txBody>
      <dsp:txXfrm rot="10800000">
        <a:off x="0" y="1632"/>
        <a:ext cx="7499350" cy="860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E9197-0CCA-4286-A084-E3F72A94150C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7AD2B-28E4-4B30-B565-B411679E9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2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1 demonstrates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Entering text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Title slide Layout, font Calibri (headings) size 43, </a:t>
            </a:r>
            <a:r>
              <a:rPr lang="en-US" dirty="0" err="1" smtClean="0"/>
              <a:t>colour</a:t>
            </a:r>
            <a:r>
              <a:rPr lang="en-US" dirty="0" smtClean="0"/>
              <a:t> theme executive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Font Calibri (body), size 26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Transition, on click, to next slide: push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Inserting of footer with slide number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part demonstrates</a:t>
            </a:r>
            <a:r>
              <a:rPr lang="en-US" baseline="0" dirty="0" smtClean="0"/>
              <a:t> adding of notes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AD2B-28E4-4B30-B565-B411679E90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83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AD2B-28E4-4B30-B565-B411679E90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3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2 demonstrates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Duplicated previous slide</a:t>
            </a:r>
            <a:r>
              <a:rPr lang="en-US" baseline="0" dirty="0" smtClean="0"/>
              <a:t> </a:t>
            </a:r>
            <a:r>
              <a:rPr lang="en-US" dirty="0" smtClean="0"/>
              <a:t>but changed theme</a:t>
            </a:r>
            <a:r>
              <a:rPr lang="en-US" baseline="0" dirty="0" smtClean="0"/>
              <a:t> (Trek) and format text of previous slide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Layout: Title slide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heading title in WordArt (fill, text effect: transform), font Ariel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Font body Old English text size 32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Bullet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Animation: swivel; automatic time 1.75 sec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Transition, on click, to next slide: push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AD2B-28E4-4B30-B565-B411679E90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8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demonstrates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Inserted new slide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Layout: Text and content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Hyperlink to</a:t>
            </a:r>
            <a:r>
              <a:rPr lang="en-US" baseline="0" dirty="0" smtClean="0"/>
              <a:t> “design”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Various animations: appear, fly in, bouncer, split + emphasis: wave; manual – on click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AD2B-28E4-4B30-B565-B411679E90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8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demonstrates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Text and content layout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SmartArt: segmented process / </a:t>
            </a:r>
            <a:r>
              <a:rPr lang="en-US" dirty="0" err="1" smtClean="0"/>
              <a:t>colourful</a:t>
            </a:r>
            <a:r>
              <a:rPr lang="en-US" dirty="0" smtClean="0"/>
              <a:t> range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Different text alignments: right / </a:t>
            </a:r>
            <a:r>
              <a:rPr lang="en-US" dirty="0" err="1" smtClean="0"/>
              <a:t>centre</a:t>
            </a:r>
            <a:r>
              <a:rPr lang="en-US" dirty="0" smtClean="0"/>
              <a:t> / left and again </a:t>
            </a:r>
            <a:r>
              <a:rPr lang="en-US" dirty="0" err="1" smtClean="0"/>
              <a:t>centre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AD2B-28E4-4B30-B565-B411679E90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8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Inserted blank slide</a:t>
            </a:r>
          </a:p>
          <a:p>
            <a:r>
              <a:rPr lang="en-US" i="0" dirty="0" smtClean="0"/>
              <a:t>Inserted text box</a:t>
            </a:r>
          </a:p>
          <a:p>
            <a:r>
              <a:rPr lang="en-US" i="0" dirty="0" err="1" smtClean="0"/>
              <a:t>Centred</a:t>
            </a:r>
            <a:r>
              <a:rPr lang="en-US" i="0" dirty="0" smtClean="0"/>
              <a:t> text</a:t>
            </a:r>
          </a:p>
          <a:p>
            <a:r>
              <a:rPr lang="en-US" i="0" dirty="0" smtClean="0"/>
              <a:t>Font Tahoma size 32</a:t>
            </a:r>
          </a:p>
          <a:p>
            <a:r>
              <a:rPr lang="en-US" i="0" dirty="0" smtClean="0"/>
              <a:t>Inserted picture of digested system</a:t>
            </a:r>
          </a:p>
          <a:p>
            <a:r>
              <a:rPr lang="en-US" i="0" dirty="0" smtClean="0"/>
              <a:t>Inserted interactive text boxes (to be typed in during presentation as responses from learners)</a:t>
            </a:r>
          </a:p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AD2B-28E4-4B30-B565-B411679E90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73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</a:t>
            </a:r>
            <a:r>
              <a:rPr lang="en-US" baseline="0" dirty="0" smtClean="0"/>
              <a:t> demonstrates</a:t>
            </a:r>
          </a:p>
          <a:p>
            <a:r>
              <a:rPr lang="en-US" baseline="0" dirty="0" smtClean="0"/>
              <a:t>Layout: Blank slide</a:t>
            </a:r>
          </a:p>
          <a:p>
            <a:r>
              <a:rPr lang="en-US" baseline="0" dirty="0" smtClean="0"/>
              <a:t>Inserted picture</a:t>
            </a:r>
          </a:p>
          <a:p>
            <a:r>
              <a:rPr lang="en-US" baseline="0" dirty="0" smtClean="0"/>
              <a:t>Copied picture</a:t>
            </a:r>
          </a:p>
          <a:p>
            <a:r>
              <a:rPr lang="en-US" baseline="0" dirty="0" smtClean="0"/>
              <a:t>Resized picture 1 to size picture 3</a:t>
            </a:r>
          </a:p>
          <a:p>
            <a:r>
              <a:rPr lang="en-US" baseline="0" dirty="0" smtClean="0"/>
              <a:t>Copied and cropped picture 1 to picture 2</a:t>
            </a:r>
          </a:p>
          <a:p>
            <a:r>
              <a:rPr lang="en-US" baseline="0" dirty="0" smtClean="0"/>
              <a:t>Picture style picture 3 – metal frame</a:t>
            </a:r>
          </a:p>
          <a:p>
            <a:r>
              <a:rPr lang="en-US" baseline="0" dirty="0" smtClean="0"/>
              <a:t>Inserted text boxes to number the picture 1, 2, 3 </a:t>
            </a:r>
          </a:p>
          <a:p>
            <a:r>
              <a:rPr lang="en-US" baseline="0" dirty="0" smtClean="0"/>
              <a:t>Aligned textbox 2 and 3</a:t>
            </a:r>
          </a:p>
          <a:p>
            <a:r>
              <a:rPr lang="en-US" baseline="0" dirty="0" smtClean="0"/>
              <a:t>Transition to this slide random bars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AD2B-28E4-4B30-B565-B411679E90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95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Inserted a blank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Bulleted list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Inserted text box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Heading bold / Calibri size 36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Text Calibri size 28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Various </a:t>
            </a:r>
            <a:r>
              <a:rPr lang="en-US" dirty="0" err="1" smtClean="0"/>
              <a:t>colours</a:t>
            </a:r>
            <a:r>
              <a:rPr lang="en-US" dirty="0" smtClean="0"/>
              <a:t> for the text: green, purple, red, black, blue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Inserted text box with some special characters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AD2B-28E4-4B30-B565-B411679E90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43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Inserted new slide</a:t>
            </a:r>
          </a:p>
          <a:p>
            <a:r>
              <a:rPr lang="en-US" dirty="0" smtClean="0"/>
              <a:t>Layout title only</a:t>
            </a:r>
          </a:p>
          <a:p>
            <a:r>
              <a:rPr lang="en-US" dirty="0" smtClean="0"/>
              <a:t>Copied picture 2 from slide 6</a:t>
            </a:r>
          </a:p>
          <a:p>
            <a:r>
              <a:rPr lang="en-US" dirty="0" smtClean="0"/>
              <a:t>Changed brightness and contrast in picture II after copying picture I</a:t>
            </a:r>
          </a:p>
          <a:p>
            <a:r>
              <a:rPr lang="en-US" dirty="0" smtClean="0"/>
              <a:t>Inserted text boxes</a:t>
            </a:r>
          </a:p>
          <a:p>
            <a:r>
              <a:rPr lang="en-US" dirty="0" smtClean="0"/>
              <a:t>Aligned textboxes</a:t>
            </a:r>
          </a:p>
          <a:p>
            <a:r>
              <a:rPr lang="en-US" dirty="0" err="1" smtClean="0"/>
              <a:t>Coloured</a:t>
            </a:r>
            <a:r>
              <a:rPr lang="en-US" dirty="0" smtClean="0"/>
              <a:t> Roman numerals I , II and III</a:t>
            </a:r>
          </a:p>
          <a:p>
            <a:r>
              <a:rPr lang="en-US" dirty="0" smtClean="0"/>
              <a:t>Changed </a:t>
            </a:r>
            <a:r>
              <a:rPr lang="en-US" dirty="0" err="1" smtClean="0"/>
              <a:t>colour</a:t>
            </a:r>
            <a:r>
              <a:rPr lang="en-US" dirty="0" smtClean="0"/>
              <a:t> in III from copy of picture of slide 6 to Indigo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AD2B-28E4-4B30-B565-B411679E90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29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slide with tile only</a:t>
            </a:r>
          </a:p>
          <a:p>
            <a:r>
              <a:rPr lang="en-US" dirty="0" smtClean="0"/>
              <a:t>Inserted shapes – basic shape and call out</a:t>
            </a:r>
          </a:p>
          <a:p>
            <a:r>
              <a:rPr lang="en-US" dirty="0" smtClean="0"/>
              <a:t>Resized</a:t>
            </a:r>
            <a:r>
              <a:rPr lang="en-US" baseline="0" dirty="0" smtClean="0"/>
              <a:t> shapes</a:t>
            </a:r>
          </a:p>
          <a:p>
            <a:r>
              <a:rPr lang="en-US" baseline="0" dirty="0" smtClean="0"/>
              <a:t>Filled face with </a:t>
            </a:r>
            <a:r>
              <a:rPr lang="en-US" baseline="0" dirty="0" err="1" smtClean="0"/>
              <a:t>colour</a:t>
            </a:r>
            <a:endParaRPr lang="en-US" baseline="0" dirty="0" smtClean="0"/>
          </a:p>
          <a:p>
            <a:r>
              <a:rPr lang="en-US" baseline="0" dirty="0" smtClean="0"/>
              <a:t>inserted textbox in the call 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AD2B-28E4-4B30-B565-B411679E90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9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98A5A0-49D1-4198-BD59-101AE748E552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AF81A8-B2E1-4E65-9E88-76D7DE1C96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5.wmf"/><Relationship Id="rId5" Type="http://schemas.openxmlformats.org/officeDocument/2006/relationships/control" Target="../activeX/activeX4.xml"/><Relationship Id="rId10" Type="http://schemas.openxmlformats.org/officeDocument/2006/relationships/image" Target="../media/image4.wmf"/><Relationship Id="rId4" Type="http://schemas.openxmlformats.org/officeDocument/2006/relationships/control" Target="../activeX/activeX3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2krChQmJo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609600"/>
            <a:ext cx="7406640" cy="765282"/>
          </a:xfrm>
        </p:spPr>
        <p:txBody>
          <a:bodyPr/>
          <a:lstStyle/>
          <a:p>
            <a:r>
              <a:rPr lang="en-US" dirty="0" smtClean="0">
                <a:effectLst/>
              </a:rPr>
              <a:t>PowerPoint World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05200"/>
            <a:ext cx="7406640" cy="1752600"/>
          </a:xfrm>
        </p:spPr>
        <p:txBody>
          <a:bodyPr/>
          <a:lstStyle/>
          <a:p>
            <a:r>
              <a:rPr lang="en-US" dirty="0" smtClean="0"/>
              <a:t>Interactive PowerPoint in facilitation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F81A8-B2E1-4E65-9E88-76D7DE1C96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6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Here to place a table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Here to place chart to represent date in the table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62" y="3503676"/>
            <a:ext cx="34956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32272" y="2667000"/>
            <a:ext cx="8686800" cy="111283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Old English Text MT" pitchFamily="66" charset="0"/>
              </a:rPr>
              <a:t>Interactive PowerPoint in facilitation</a:t>
            </a:r>
            <a:endParaRPr lang="en-US" dirty="0">
              <a:latin typeface="Old English Text MT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8005" y="533400"/>
            <a:ext cx="6135334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PowerPoint World</a:t>
            </a:r>
            <a:endParaRPr lang="en-GB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PP in facilitation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Develop </a:t>
            </a:r>
            <a:r>
              <a:rPr lang="en-US" dirty="0"/>
              <a:t>skills in use MSPP</a:t>
            </a:r>
          </a:p>
          <a:p>
            <a:pPr marL="82296" indent="0">
              <a:buNone/>
            </a:pPr>
            <a:r>
              <a:rPr lang="en-US" dirty="0"/>
              <a:t>Plan using PP in a session</a:t>
            </a:r>
          </a:p>
          <a:p>
            <a:pPr marL="82296" indent="0">
              <a:buNone/>
            </a:pPr>
            <a:r>
              <a:rPr lang="en-US" dirty="0">
                <a:hlinkClick r:id="rId3" action="ppaction://hlinksldjump"/>
              </a:rPr>
              <a:t>Design slides</a:t>
            </a:r>
            <a:endParaRPr lang="en-US" dirty="0"/>
          </a:p>
          <a:p>
            <a:pPr marL="82296" indent="0">
              <a:buNone/>
            </a:pPr>
            <a:r>
              <a:rPr lang="en-US" dirty="0"/>
              <a:t>Use PP in session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385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PP in facilitation</a:t>
            </a:r>
            <a:endParaRPr lang="en-US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116191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6172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800" y="1371600"/>
            <a:ext cx="3254787" cy="472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685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digestive system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11" name="TextBox1" r:id="rId2" imgW="2666880" imgH="457200"/>
        </mc:Choice>
        <mc:Fallback>
          <p:control name="TextBox1" r:id="rId2" imgW="2666880" imgH="457200">
            <p:pic>
              <p:nvPicPr>
                <p:cNvPr id="3" name="TextBox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81600" y="2057400"/>
                  <a:ext cx="2667000" cy="4572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2" name="TextBox2" r:id="rId3" imgW="2666880" imgH="533520"/>
        </mc:Choice>
        <mc:Fallback>
          <p:control name="TextBox2" r:id="rId3" imgW="2666880" imgH="533520">
            <p:pic>
              <p:nvPicPr>
                <p:cNvPr id="4" name="TextBox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81600" y="2743200"/>
                  <a:ext cx="2667000" cy="5334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3" name="TextBox3" r:id="rId4" imgW="2514600" imgH="609480"/>
        </mc:Choice>
        <mc:Fallback>
          <p:control name="TextBox3" r:id="rId4" imgW="2514600" imgH="609480">
            <p:pic>
              <p:nvPicPr>
                <p:cNvPr id="5" name="TextBox3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85611" y="3733800"/>
                  <a:ext cx="2514600" cy="6096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4" name="TextBox4" r:id="rId5" imgW="2514600" imgH="609480"/>
        </mc:Choice>
        <mc:Fallback>
          <p:control name="TextBox4" r:id="rId5" imgW="2514600" imgH="609480">
            <p:pic>
              <p:nvPicPr>
                <p:cNvPr id="6" name="TextBox4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13684" y="4800600"/>
                  <a:ext cx="2514600" cy="6096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5" name="TextBox5" r:id="rId6" imgW="2514600" imgH="609480"/>
        </mc:Choice>
        <mc:Fallback>
          <p:control name="TextBox5" r:id="rId6" imgW="2514600" imgH="609480">
            <p:pic>
              <p:nvPicPr>
                <p:cNvPr id="7" name="TextBox5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13684" y="5562600"/>
                  <a:ext cx="2514600" cy="609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449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60000"/>
                <a:satMod val="355000"/>
              </a:schemeClr>
            </a:gs>
            <a:gs pos="53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5697906" cy="320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962400"/>
            <a:ext cx="4202714" cy="23623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2884"/>
          <a:stretch/>
        </p:blipFill>
        <p:spPr>
          <a:xfrm>
            <a:off x="1752600" y="3962400"/>
            <a:ext cx="2168145" cy="2133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26" y="533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267200"/>
            <a:ext cx="304800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2672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914400"/>
            <a:ext cx="6858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827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685800"/>
            <a:ext cx="6781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Slide 1 demonstrates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Entering text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Title slide Layout, font Calibri (headings) size 43, </a:t>
            </a:r>
            <a:r>
              <a:rPr lang="en-US" sz="2800" dirty="0" err="1">
                <a:solidFill>
                  <a:srgbClr val="7030A0"/>
                </a:solidFill>
              </a:rPr>
              <a:t>colour</a:t>
            </a:r>
            <a:r>
              <a:rPr lang="en-US" sz="2800" dirty="0">
                <a:solidFill>
                  <a:srgbClr val="7030A0"/>
                </a:solidFill>
              </a:rPr>
              <a:t> theme executive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Font Calibri (body), size 26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/>
              <a:t>Transition, on click, to next slide: push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Inserting of footer with slide number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42672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Some special symbols and characters</a:t>
            </a:r>
          </a:p>
          <a:p>
            <a:r>
              <a:rPr lang="az-Cyrl-AZ" sz="3200" dirty="0" smtClean="0">
                <a:solidFill>
                  <a:srgbClr val="00B050"/>
                </a:solidFill>
              </a:rPr>
              <a:t>Ѱ</a:t>
            </a:r>
            <a:r>
              <a:rPr lang="en-US" sz="3200" dirty="0" smtClean="0">
                <a:solidFill>
                  <a:srgbClr val="00B050"/>
                </a:solidFill>
              </a:rPr>
              <a:t>                            </a:t>
            </a:r>
            <a:r>
              <a:rPr lang="az-Cyrl-AZ" sz="3200" dirty="0" smtClean="0">
                <a:solidFill>
                  <a:srgbClr val="00B050"/>
                </a:solidFill>
              </a:rPr>
              <a:t>Ѳ</a:t>
            </a:r>
            <a:r>
              <a:rPr lang="en-US" sz="3200" dirty="0" smtClean="0">
                <a:solidFill>
                  <a:srgbClr val="00B050"/>
                </a:solidFill>
              </a:rPr>
              <a:t>                            </a:t>
            </a:r>
            <a:r>
              <a:rPr lang="az-Cyrl-AZ" sz="3200" dirty="0" smtClean="0">
                <a:solidFill>
                  <a:srgbClr val="00B050"/>
                </a:solidFill>
              </a:rPr>
              <a:t>❶</a:t>
            </a:r>
            <a:endParaRPr lang="en-GB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6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37160"/>
            <a:ext cx="7498080" cy="1143000"/>
          </a:xfrm>
        </p:spPr>
        <p:txBody>
          <a:bodyPr/>
          <a:lstStyle/>
          <a:p>
            <a:r>
              <a:rPr lang="en-US" dirty="0" smtClean="0"/>
              <a:t>Formatting a picture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67" y="1066800"/>
            <a:ext cx="3323409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6658" y="2041053"/>
            <a:ext cx="3322608" cy="3273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9017" y="1182624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I</a:t>
            </a:r>
            <a:endParaRPr lang="en-GB" sz="4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4561" y="4512054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II</a:t>
            </a:r>
            <a:endParaRPr lang="en-GB" sz="48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47011" y="4547800"/>
            <a:ext cx="2164268" cy="21337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32376" y="6027003"/>
            <a:ext cx="834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III</a:t>
            </a:r>
            <a:endParaRPr lang="en-GB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98120"/>
            <a:ext cx="7498080" cy="1143000"/>
          </a:xfrm>
        </p:spPr>
        <p:txBody>
          <a:bodyPr/>
          <a:lstStyle/>
          <a:p>
            <a:r>
              <a:rPr lang="en-US" dirty="0" smtClean="0"/>
              <a:t>SHAPES</a:t>
            </a:r>
            <a:endParaRPr lang="en-GB" dirty="0"/>
          </a:p>
        </p:txBody>
      </p:sp>
      <p:sp>
        <p:nvSpPr>
          <p:cNvPr id="3" name="Smiley Face 2"/>
          <p:cNvSpPr/>
          <p:nvPr/>
        </p:nvSpPr>
        <p:spPr>
          <a:xfrm>
            <a:off x="1981200" y="1193438"/>
            <a:ext cx="1828800" cy="1981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Callout 3"/>
          <p:cNvSpPr/>
          <p:nvPr/>
        </p:nvSpPr>
        <p:spPr>
          <a:xfrm>
            <a:off x="5184648" y="643413"/>
            <a:ext cx="2238756" cy="1676400"/>
          </a:xfrm>
          <a:prstGeom prst="wedgeEllipseCallout">
            <a:avLst>
              <a:gd name="adj1" fmla="val -138105"/>
              <a:gd name="adj2" fmla="val 799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290566" y="969555"/>
            <a:ext cx="2268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My name is Sunny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908048" y="3281208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 I inserted hyperlink to a </a:t>
            </a:r>
            <a:r>
              <a:rPr lang="en-US" sz="2400" dirty="0" err="1" smtClean="0"/>
              <a:t>videoclip</a:t>
            </a:r>
            <a:r>
              <a:rPr lang="en-US" sz="2400" dirty="0" smtClean="0"/>
              <a:t> on How to embed a YouTube Video into PowerPoint</a:t>
            </a:r>
            <a:endParaRPr lang="en-GB" sz="2400" dirty="0" smtClean="0"/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239357"/>
            <a:ext cx="2362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olstic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669</TotalTime>
  <Words>539</Words>
  <Application>Microsoft Office PowerPoint</Application>
  <PresentationFormat>On-screen Show (4:3)</PresentationFormat>
  <Paragraphs>108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Old English Text MT</vt:lpstr>
      <vt:lpstr>Tahoma</vt:lpstr>
      <vt:lpstr>Verdana</vt:lpstr>
      <vt:lpstr>Wingdings</vt:lpstr>
      <vt:lpstr>Wingdings 2</vt:lpstr>
      <vt:lpstr>Solstice</vt:lpstr>
      <vt:lpstr>Trek</vt:lpstr>
      <vt:lpstr>PowerPoint World</vt:lpstr>
      <vt:lpstr>PowerPoint Presentation</vt:lpstr>
      <vt:lpstr>PP in facilitation</vt:lpstr>
      <vt:lpstr>PP in facilitation</vt:lpstr>
      <vt:lpstr>PowerPoint Presentation</vt:lpstr>
      <vt:lpstr>PowerPoint Presentation</vt:lpstr>
      <vt:lpstr>PowerPoint Presentation</vt:lpstr>
      <vt:lpstr>Formatting a picture</vt:lpstr>
      <vt:lpstr>SHAPES</vt:lpstr>
      <vt:lpstr>Work in progress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World</dc:title>
  <dc:creator>User</dc:creator>
  <cp:lastModifiedBy>User</cp:lastModifiedBy>
  <cp:revision>52</cp:revision>
  <dcterms:created xsi:type="dcterms:W3CDTF">2014-04-11T13:01:56Z</dcterms:created>
  <dcterms:modified xsi:type="dcterms:W3CDTF">2014-07-21T07:31:04Z</dcterms:modified>
</cp:coreProperties>
</file>