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266" r:id="rId4"/>
    <p:sldId id="265" r:id="rId5"/>
    <p:sldId id="277" r:id="rId6"/>
    <p:sldId id="264" r:id="rId7"/>
    <p:sldId id="263" r:id="rId8"/>
    <p:sldId id="259" r:id="rId9"/>
    <p:sldId id="261" r:id="rId10"/>
    <p:sldId id="267" r:id="rId11"/>
    <p:sldId id="278" r:id="rId12"/>
    <p:sldId id="268" r:id="rId13"/>
  </p:sldIdLst>
  <p:sldSz cx="12192000" cy="6858000"/>
  <p:notesSz cx="6858000" cy="9144000"/>
  <p:defaultTextStyle>
    <a:defPPr>
      <a:defRPr lang="mi-N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/>
    <p:restoredTop sz="94700"/>
  </p:normalViewPr>
  <p:slideViewPr>
    <p:cSldViewPr snapToGrid="0" snapToObjects="1">
      <p:cViewPr varScale="1">
        <p:scale>
          <a:sx n="61" d="100"/>
          <a:sy n="61" d="100"/>
        </p:scale>
        <p:origin x="23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i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834A7-3CAC-BA47-9593-9A9FD8490A98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i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i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E94F0-BD95-1349-84A2-1FE3A9E3C219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45704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647F-F884-6843-A3CE-D4E3B2688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E76EDD-1185-0343-AF5D-8AA85DED2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i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5EDB-AFC8-854F-BEAB-F784702B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FC4DF-7A4D-9949-B5A3-3CEB730A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38DBF-CC59-1A41-A7CC-1DF546A3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291307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B066-36F1-A944-812B-FF4FC7AE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DD17C-7AAE-994A-933A-1516954D2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7F82D-A431-064A-8241-8DB0C09D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A2859-D0EE-FA42-B285-BA07EFBA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9E8BE-3B74-A84E-8F31-D0963B91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101056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0643FD-A14D-9C4D-A19F-D1A34F7C8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63AAC-A765-7E4E-89A7-9D433B810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59DA1-3E79-8B44-BCAE-D8EEB666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67BD6-2A60-0247-A681-26924CCF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736A2-95A6-EC46-BA26-AAB4A715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42355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55C3-3D09-4D41-A48E-4A8E68BB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EA486-4CF5-2D49-9FA2-52DFED06C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C7A5-5686-1640-B3B3-C7BC7172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7A6E9-6DB3-EE4A-B5BD-99661A16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F1267-0612-AE48-A309-A5CD96F5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176424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307E5-5FEF-9C46-93F0-1E6AC69D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62F0-5270-0A49-937C-CBC9CE623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4A076-9473-C344-9520-8884EE03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7E547-1108-A84A-AD92-B3C8BAA1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C3172-77B5-2448-BB5A-96D30926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52662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B17B-13C1-FA48-810C-26F4A5B4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02220-FF1F-A246-B211-367B80FDC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A1E19-138A-B240-879B-66568FC3B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06302-6EF9-EA4E-885C-5BA2EEC4E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CCE76-8361-D44A-8D50-8911D538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8D92C-F88D-9A43-8933-C12C8A3B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141024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BEB8-A5F7-CB48-9D73-BE60CB2B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39024-5E75-B84B-944C-071F7F10C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46BE4-8CAC-7542-B8B7-16F0BB726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32EDAC-9613-7C4B-819D-B8400EC17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1D5D9-D250-2E44-9C76-C769024C8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AD6837-13E8-094C-9064-3AF4EDA5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882E68-5CF2-564F-B260-4BCE4CF4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BDC902-FB3F-8F45-9B79-F8DBF72C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154369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EEC0-4DDE-3646-80AE-6044B1B0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85065C-0C89-1047-B3A4-39C3A230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4F504-7000-E142-A32D-4C780AEE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CC4D7-254C-6944-B44C-DC276D8E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131246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DDE56-1D93-FC4F-BB15-DFB6A13C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4F5DA-F0E6-C34C-A41B-EB785130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36724-52DE-4644-8D99-610CFE76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89780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FF72-4577-8746-8798-3E978B5ED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9F17D-9F73-E946-A5BF-5BF92B85C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8752A-F8EF-6C49-BB17-BC2D7A538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B081E-9456-1A4A-83F6-9E93D7F4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89153-4F02-294A-B9BB-5AC3D9B3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28948-8B7A-DF45-8BEA-C4C493E2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179324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C3A3E-61A3-434D-8BC5-7D5FCDD3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C9499-A7E3-2949-ABAC-E9293912E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i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BFB56-8CA5-514D-87DD-976AF89DE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0DF7A-FF44-2448-B64A-DF147C08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CB6CD-89C8-7C40-986E-F4D6A93D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CF9BD-73A8-D342-986B-26B97B02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43226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F0317-89E1-B94F-ADA4-9B3B2D719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i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2AC3E-A5ED-4946-8C6D-DFE2A9A19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i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18CAA-84C9-584B-A357-EA7DD81E5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B678-FF05-CA4C-B63C-FC3ADF823ADF}" type="datetimeFigureOut">
              <a:rPr lang="mi-NZ" smtClean="0"/>
              <a:t>2020-08-17</a:t>
            </a:fld>
            <a:endParaRPr lang="mi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5820D-4F83-6B48-9478-2AA0146CE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i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A6A45-E870-B443-BBE0-A376AE800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535C-645E-F749-926F-3C90BF1FD58D}" type="slidenum">
              <a:rPr lang="mi-NZ" smtClean="0"/>
              <a:t>‹#›</a:t>
            </a:fld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90104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i-N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thinkingforeducators.com/" TargetMode="External"/><Relationship Id="rId2" Type="http://schemas.openxmlformats.org/officeDocument/2006/relationships/hyperlink" Target="https://www.oercommons.org/search?batch_start=20&amp;f.search=%22design+thinking%2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ll.gse.harvard.edu/design-think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DD9A2-EEF9-E249-A922-68B9AAE1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Design thinking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74D2-DB67-534B-8E96-D9BD83EA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i-NZ" dirty="0"/>
              <a:t>fostering innovation in teaching and learning, enabling lecturers in higher education to think differently about teaching and learning</a:t>
            </a:r>
          </a:p>
          <a:p>
            <a:r>
              <a:rPr lang="mi-NZ" dirty="0"/>
              <a:t>involves a process of reconceptualising the role of the teacher, the role of the learner</a:t>
            </a:r>
          </a:p>
          <a:p>
            <a:r>
              <a:rPr lang="mi-NZ" dirty="0"/>
              <a:t>the role of the teacher is no longer the developer or deliverer of course content, but the designer of learning experiences.</a:t>
            </a:r>
          </a:p>
          <a:p>
            <a:endParaRPr lang="mi-NZ" dirty="0"/>
          </a:p>
        </p:txBody>
      </p:sp>
    </p:spTree>
    <p:extLst>
      <p:ext uri="{BB962C8B-B14F-4D97-AF65-F5344CB8AC3E}">
        <p14:creationId xmlns:p14="http://schemas.microsoft.com/office/powerpoint/2010/main" val="242275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D3C5-9A0F-7140-A1FE-3F305B08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i-NZ" dirty="0"/>
              <a:t>Learning / Teaching challenge/ high/lowlight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FDF5A5-127D-EA4D-8751-68E144312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713" y="1285690"/>
            <a:ext cx="6525229" cy="557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4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B8E3-FA4F-9140-BF93-47E6EA962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explore more?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2364-4224-D947-BEE9-E2306E2DC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https://www.oercommons.org/search?batch_start=20&amp;f.search=%22design+thinking%22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https://designthinkingforeducators.com/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1AA9-29F6-2E4E-8402-EC606EE2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L&amp;T  challenge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FBAFF0-824A-F947-8B80-0749825439FF}"/>
              </a:ext>
            </a:extLst>
          </p:cNvPr>
          <p:cNvSpPr txBox="1">
            <a:spLocks/>
          </p:cNvSpPr>
          <p:nvPr/>
        </p:nvSpPr>
        <p:spPr>
          <a:xfrm>
            <a:off x="838200" y="1618284"/>
            <a:ext cx="46283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i-NZ" dirty="0"/>
              <a:t>Think  about a teaching and learning challenge you are currently facing and want to solve</a:t>
            </a:r>
          </a:p>
          <a:p>
            <a:r>
              <a:rPr lang="mi-NZ" dirty="0"/>
              <a:t>Seek some input on how someone else views that challenge</a:t>
            </a:r>
          </a:p>
          <a:p>
            <a:endParaRPr lang="mi-NZ" dirty="0"/>
          </a:p>
          <a:p>
            <a:endParaRPr lang="mi-NZ" dirty="0"/>
          </a:p>
        </p:txBody>
      </p:sp>
      <p:pic>
        <p:nvPicPr>
          <p:cNvPr id="2050" name="Picture 2" descr="10 stretch and challenge ideas you can easily use in your ...">
            <a:extLst>
              <a:ext uri="{FF2B5EF4-FFF2-40B4-BE49-F238E27FC236}">
                <a16:creationId xmlns:a16="http://schemas.microsoft.com/office/drawing/2014/main" id="{E1AB894B-1587-D34E-9953-EB1D243AC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457" y="1338469"/>
            <a:ext cx="6250339" cy="455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31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582D-3532-C74F-A34F-7898112B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/>
              <a:t>Design Thinking -- Maximizing Your Students' Creative Talent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506AE-11E0-A44F-BF22-0406A3C7F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=nyt4YvXRRGA</a:t>
            </a:r>
          </a:p>
        </p:txBody>
      </p:sp>
    </p:spTree>
    <p:extLst>
      <p:ext uri="{BB962C8B-B14F-4D97-AF65-F5344CB8AC3E}">
        <p14:creationId xmlns:p14="http://schemas.microsoft.com/office/powerpoint/2010/main" val="248642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231E7-E7E1-1F43-B7CA-DEE535E7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i-N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BB9FEA-BF45-7241-A2D1-466CE328F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1814"/>
            <a:ext cx="8399417" cy="608311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CF475B-80FF-E444-910B-0DF3C881D31A}"/>
              </a:ext>
            </a:extLst>
          </p:cNvPr>
          <p:cNvSpPr txBox="1"/>
          <p:nvPr/>
        </p:nvSpPr>
        <p:spPr>
          <a:xfrm>
            <a:off x="6586330" y="3114261"/>
            <a:ext cx="4890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dirty="0">
                <a:hlinkClick r:id="rId3"/>
              </a:rPr>
              <a:t>https://tll.gse.harvard.edu/design-thinking</a:t>
            </a:r>
            <a:endParaRPr lang="mi-NZ" dirty="0"/>
          </a:p>
          <a:p>
            <a:endParaRPr lang="mi-NZ" dirty="0"/>
          </a:p>
        </p:txBody>
      </p:sp>
    </p:spTree>
    <p:extLst>
      <p:ext uri="{BB962C8B-B14F-4D97-AF65-F5344CB8AC3E}">
        <p14:creationId xmlns:p14="http://schemas.microsoft.com/office/powerpoint/2010/main" val="150091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FF4E-3557-2646-8D65-582418A4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i-N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624A39-F06A-214F-983F-40CDEE1F07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785" y="198783"/>
            <a:ext cx="10433276" cy="6280334"/>
          </a:xfrm>
        </p:spPr>
      </p:pic>
    </p:spTree>
    <p:extLst>
      <p:ext uri="{BB962C8B-B14F-4D97-AF65-F5344CB8AC3E}">
        <p14:creationId xmlns:p14="http://schemas.microsoft.com/office/powerpoint/2010/main" val="19218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16BB-F1A5-4A47-B4C3-83DA7DBE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i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67F6D-9D11-B547-BFC6-C4A8C3320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i-NZ"/>
          </a:p>
        </p:txBody>
      </p:sp>
      <p:pic>
        <p:nvPicPr>
          <p:cNvPr id="1026" name="Picture 2" descr="The Good, The Bad, And The Wicked: Thinking About Design ...">
            <a:extLst>
              <a:ext uri="{FF2B5EF4-FFF2-40B4-BE49-F238E27FC236}">
                <a16:creationId xmlns:a16="http://schemas.microsoft.com/office/drawing/2014/main" id="{292C29AF-CC70-BE45-9C2E-3A5CB3DEF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0"/>
            <a:ext cx="10715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85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7D319E-2754-9742-B972-D69E8D8B05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76" y="303585"/>
            <a:ext cx="7821660" cy="5834190"/>
          </a:xfrm>
        </p:spPr>
      </p:pic>
    </p:spTree>
    <p:extLst>
      <p:ext uri="{BB962C8B-B14F-4D97-AF65-F5344CB8AC3E}">
        <p14:creationId xmlns:p14="http://schemas.microsoft.com/office/powerpoint/2010/main" val="383112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7D7385-B998-2246-887F-B6ACFF452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0"/>
            <a:ext cx="11315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6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3F9C-FA22-6949-A47C-22249B1A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Your learner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F89AF-576F-6842-B95B-9165DBD29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i-NZ" dirty="0"/>
              <a:t>What was the absolute best experience you had in a class?" </a:t>
            </a:r>
          </a:p>
          <a:p>
            <a:pPr marL="0" indent="0">
              <a:buNone/>
            </a:pPr>
            <a:r>
              <a:rPr lang="mi-NZ" dirty="0"/>
              <a:t>Or</a:t>
            </a:r>
          </a:p>
          <a:p>
            <a:pPr marL="0" indent="0">
              <a:buNone/>
            </a:pPr>
            <a:r>
              <a:rPr lang="mi-NZ" dirty="0"/>
              <a:t> What was the worst experience you ever had?</a:t>
            </a:r>
          </a:p>
        </p:txBody>
      </p:sp>
      <p:pic>
        <p:nvPicPr>
          <p:cNvPr id="3074" name="Picture 2" descr="Image result for empathy design thinking">
            <a:extLst>
              <a:ext uri="{FF2B5EF4-FFF2-40B4-BE49-F238E27FC236}">
                <a16:creationId xmlns:a16="http://schemas.microsoft.com/office/drawing/2014/main" id="{18712427-D9AC-C04C-9165-598F637D6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2" y="3570394"/>
            <a:ext cx="4503737" cy="272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48433B-FA41-F946-983D-3F2C26920C43}"/>
              </a:ext>
            </a:extLst>
          </p:cNvPr>
          <p:cNvSpPr txBox="1"/>
          <p:nvPr/>
        </p:nvSpPr>
        <p:spPr>
          <a:xfrm>
            <a:off x="5372100" y="3871913"/>
            <a:ext cx="132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dirty="0"/>
              <a:t>Say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1F0B4C-FB2A-D843-9635-626E97CC609A}"/>
              </a:ext>
            </a:extLst>
          </p:cNvPr>
          <p:cNvSpPr txBox="1"/>
          <p:nvPr/>
        </p:nvSpPr>
        <p:spPr>
          <a:xfrm>
            <a:off x="5372100" y="5616682"/>
            <a:ext cx="132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dirty="0"/>
              <a:t>Do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0331F6-E00A-B940-87B8-99920115A9ED}"/>
              </a:ext>
            </a:extLst>
          </p:cNvPr>
          <p:cNvSpPr txBox="1"/>
          <p:nvPr/>
        </p:nvSpPr>
        <p:spPr>
          <a:xfrm>
            <a:off x="10570369" y="3816628"/>
            <a:ext cx="132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dirty="0"/>
              <a:t>Think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1024BA-632A-2046-83E8-6C8C43B6C91A}"/>
              </a:ext>
            </a:extLst>
          </p:cNvPr>
          <p:cNvSpPr txBox="1"/>
          <p:nvPr/>
        </p:nvSpPr>
        <p:spPr>
          <a:xfrm>
            <a:off x="10689431" y="5684084"/>
            <a:ext cx="132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dirty="0"/>
              <a:t>Feel</a:t>
            </a:r>
          </a:p>
        </p:txBody>
      </p:sp>
    </p:spTree>
    <p:extLst>
      <p:ext uri="{BB962C8B-B14F-4D97-AF65-F5344CB8AC3E}">
        <p14:creationId xmlns:p14="http://schemas.microsoft.com/office/powerpoint/2010/main" val="362279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D3C5-9A0F-7140-A1FE-3F305B08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i-NZ" dirty="0"/>
              <a:t>Learning / Teaching challenge/ high/ lowlight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FDF5A5-127D-EA4D-8751-68E144312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713" y="1285690"/>
            <a:ext cx="6525229" cy="557231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DC8D326-975E-FF4F-BC2E-1EC65F2F5A54}"/>
              </a:ext>
            </a:extLst>
          </p:cNvPr>
          <p:cNvSpPr/>
          <p:nvPr/>
        </p:nvSpPr>
        <p:spPr>
          <a:xfrm>
            <a:off x="5643563" y="2143125"/>
            <a:ext cx="2443162" cy="38433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i-NZ"/>
          </a:p>
        </p:txBody>
      </p:sp>
    </p:spTree>
    <p:extLst>
      <p:ext uri="{BB962C8B-B14F-4D97-AF65-F5344CB8AC3E}">
        <p14:creationId xmlns:p14="http://schemas.microsoft.com/office/powerpoint/2010/main" val="244921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205</Words>
  <Application>Microsoft Macintosh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Design thinking Approach </vt:lpstr>
      <vt:lpstr>Design Thinking -- Maximizing Your Students' Creative Talent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learner experiences</vt:lpstr>
      <vt:lpstr>Learning / Teaching challenge/ high/ lowlight</vt:lpstr>
      <vt:lpstr>Learning / Teaching challenge/ high/lowlight</vt:lpstr>
      <vt:lpstr>Want to explore more? </vt:lpstr>
      <vt:lpstr>L&amp;T  challenge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HEDN 603</dc:title>
  <dc:creator>Cheryl Brown</dc:creator>
  <cp:lastModifiedBy>Cheryl Brown</cp:lastModifiedBy>
  <cp:revision>12</cp:revision>
  <dcterms:created xsi:type="dcterms:W3CDTF">2019-02-21T23:35:20Z</dcterms:created>
  <dcterms:modified xsi:type="dcterms:W3CDTF">2020-08-17T07:13:14Z</dcterms:modified>
</cp:coreProperties>
</file>